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</p:sldIdLst>
  <p:sldSz cx="6858000" cy="9906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A43A-5FD9-49B4-8398-B239351F84C6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3B8D-C946-42DE-8479-B24F327191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706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A43A-5FD9-49B4-8398-B239351F84C6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3B8D-C946-42DE-8479-B24F327191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226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A43A-5FD9-49B4-8398-B239351F84C6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3B8D-C946-42DE-8479-B24F327191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97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A43A-5FD9-49B4-8398-B239351F84C6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3B8D-C946-42DE-8479-B24F327191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735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A43A-5FD9-49B4-8398-B239351F84C6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3B8D-C946-42DE-8479-B24F327191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105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A43A-5FD9-49B4-8398-B239351F84C6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3B8D-C946-42DE-8479-B24F327191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3446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A43A-5FD9-49B4-8398-B239351F84C6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3B8D-C946-42DE-8479-B24F327191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578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A43A-5FD9-49B4-8398-B239351F84C6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3B8D-C946-42DE-8479-B24F327191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47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A43A-5FD9-49B4-8398-B239351F84C6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3B8D-C946-42DE-8479-B24F327191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964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A43A-5FD9-49B4-8398-B239351F84C6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3B8D-C946-42DE-8479-B24F327191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283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A43A-5FD9-49B4-8398-B239351F84C6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03B8D-C946-42DE-8479-B24F327191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458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4A43A-5FD9-49B4-8398-B239351F84C6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03B8D-C946-42DE-8479-B24F3271910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553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352425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u="sng" dirty="0" err="1" smtClean="0"/>
              <a:t>학교관리자</a:t>
            </a:r>
            <a:r>
              <a:rPr lang="ko-KR" altLang="en-US" sz="2000" b="1" u="sng" dirty="0" smtClean="0"/>
              <a:t> </a:t>
            </a:r>
            <a:r>
              <a:rPr lang="ko-KR" altLang="en-US" sz="2000" b="1" u="sng" dirty="0" err="1" smtClean="0"/>
              <a:t>현장연수</a:t>
            </a:r>
            <a:r>
              <a:rPr lang="ko-KR" altLang="en-US" sz="2000" b="1" u="sng" dirty="0" smtClean="0"/>
              <a:t> </a:t>
            </a:r>
            <a:r>
              <a:rPr lang="en-US" altLang="ko-KR" sz="2000" b="1" u="sng" dirty="0" smtClean="0"/>
              <a:t>2023-4</a:t>
            </a:r>
            <a:r>
              <a:rPr lang="ko-KR" altLang="en-US" sz="2000" b="1" u="sng" dirty="0" smtClean="0"/>
              <a:t>기</a:t>
            </a:r>
            <a:r>
              <a:rPr lang="en-US" altLang="ko-KR" sz="2000" b="1" u="sng" dirty="0" smtClean="0"/>
              <a:t> </a:t>
            </a:r>
            <a:r>
              <a:rPr lang="ko-KR" altLang="en-US" sz="2000" b="1" u="sng" dirty="0" smtClean="0"/>
              <a:t>사진</a:t>
            </a:r>
            <a:endParaRPr lang="ko-KR" altLang="en-US" sz="2000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279400" y="3429000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 smtClean="0"/>
              <a:t>화순곶자왈생태탐방</a:t>
            </a:r>
            <a:endParaRPr lang="ko-KR" alt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43300" y="3429000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/>
              <a:t>산방산유람선</a:t>
            </a:r>
            <a:endParaRPr lang="ko-KR" alt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79400" y="6251575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 smtClean="0"/>
              <a:t>리더쉽</a:t>
            </a:r>
            <a:r>
              <a:rPr lang="ko-KR" altLang="en-US" sz="1400" dirty="0" smtClean="0"/>
              <a:t> 및 </a:t>
            </a:r>
            <a:r>
              <a:rPr lang="ko-KR" altLang="en-US" sz="1400" dirty="0" err="1" smtClean="0"/>
              <a:t>경제연수</a:t>
            </a:r>
            <a:endParaRPr lang="ko-KR" alt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543300" y="6251575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 smtClean="0"/>
              <a:t>카멜리아힐</a:t>
            </a:r>
            <a:endParaRPr lang="ko-KR" alt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79400" y="9042400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 smtClean="0"/>
              <a:t>섭지코지</a:t>
            </a:r>
            <a:endParaRPr lang="ko-KR" alt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543300" y="9042400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 smtClean="0"/>
              <a:t>제주박물관</a:t>
            </a:r>
            <a:endParaRPr lang="ko-KR" altLang="en-US" sz="14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059954"/>
            <a:ext cx="3018632" cy="226397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1" y="1033212"/>
            <a:ext cx="3054288" cy="229071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3811587"/>
            <a:ext cx="3056467" cy="229235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1881" y="4114271"/>
            <a:ext cx="2421467" cy="181610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6754766"/>
            <a:ext cx="3018632" cy="2263974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6752616"/>
            <a:ext cx="3053044" cy="228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9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352425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u="sng" dirty="0" err="1" smtClean="0"/>
              <a:t>학교관리자</a:t>
            </a:r>
            <a:r>
              <a:rPr lang="ko-KR" altLang="en-US" sz="2000" b="1" u="sng" dirty="0" smtClean="0"/>
              <a:t> </a:t>
            </a:r>
            <a:r>
              <a:rPr lang="ko-KR" altLang="en-US" sz="2000" b="1" u="sng" dirty="0" err="1" smtClean="0"/>
              <a:t>현장연수</a:t>
            </a:r>
            <a:r>
              <a:rPr lang="ko-KR" altLang="en-US" sz="2000" b="1" u="sng" dirty="0" smtClean="0"/>
              <a:t> </a:t>
            </a:r>
            <a:r>
              <a:rPr lang="en-US" altLang="ko-KR" sz="2000" b="1" u="sng" dirty="0" smtClean="0"/>
              <a:t>2023-4</a:t>
            </a:r>
            <a:r>
              <a:rPr lang="ko-KR" altLang="en-US" sz="2000" b="1" u="sng" dirty="0" smtClean="0"/>
              <a:t>기 </a:t>
            </a:r>
            <a:r>
              <a:rPr lang="ko-KR" altLang="en-US" sz="2000" b="1" u="sng" dirty="0" smtClean="0"/>
              <a:t>사진</a:t>
            </a:r>
            <a:endParaRPr lang="ko-KR" altLang="en-US" sz="2000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279400" y="3429000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 smtClean="0"/>
              <a:t>족욕</a:t>
            </a:r>
            <a:r>
              <a:rPr lang="ko-KR" altLang="en-US" sz="1400" dirty="0" smtClean="0"/>
              <a:t> 및 녹차의 이해</a:t>
            </a:r>
            <a:endParaRPr lang="ko-KR" alt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43300" y="3429000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 smtClean="0"/>
              <a:t>비자림</a:t>
            </a:r>
            <a:endParaRPr lang="ko-KR" alt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79400" y="6251575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/>
              <a:t>절물자연휴양림</a:t>
            </a:r>
            <a:endParaRPr lang="ko-KR" alt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591916" y="6251575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 smtClean="0"/>
              <a:t>돌문화공원</a:t>
            </a:r>
            <a:endParaRPr lang="ko-KR" altLang="en-US" sz="14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533" y="3930392"/>
            <a:ext cx="3018367" cy="226377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1288951"/>
            <a:ext cx="2806700" cy="210502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5434" y="4220540"/>
            <a:ext cx="2321183" cy="174088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05250" y="1460242"/>
            <a:ext cx="21844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81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25</Words>
  <Application>Microsoft Office PowerPoint</Application>
  <PresentationFormat>A4 용지(210x297mm)</PresentationFormat>
  <Paragraphs>12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</vt:vector>
  </TitlesOfParts>
  <Company>meritz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12</cp:revision>
  <dcterms:created xsi:type="dcterms:W3CDTF">2023-04-03T06:27:42Z</dcterms:created>
  <dcterms:modified xsi:type="dcterms:W3CDTF">2023-07-04T09:36:29Z</dcterms:modified>
</cp:coreProperties>
</file>