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2004" y="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0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2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5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0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78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83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58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A43A-5FD9-49B4-8398-B239351F84C6}" type="datetimeFigureOut">
              <a:rPr lang="ko-KR" altLang="en-US" smtClean="0"/>
              <a:pPr/>
              <a:t>2024-06-17-Monday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3B8D-C946-42DE-8479-B24F327191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53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산방산유람선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동백동산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카멜리아힐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함덕해수욕장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족욕</a:t>
            </a:r>
            <a:r>
              <a:rPr lang="ko-KR" altLang="en-US" sz="1400" dirty="0"/>
              <a:t> 및 </a:t>
            </a:r>
            <a:r>
              <a:rPr lang="ko-KR" altLang="en-US" sz="1400" dirty="0" err="1"/>
              <a:t>녹차밭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C76113-8E81-4A95-8576-26BBA1336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8" y="1153134"/>
            <a:ext cx="2818932" cy="21141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850C5F0-715B-4FDA-BA3F-837EFC031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8" y="1165027"/>
            <a:ext cx="2818932" cy="21141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FD2969-6258-4D71-9FAD-A5A5E6DB3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3263" y="4171885"/>
            <a:ext cx="2282673" cy="17120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A375543-C6F0-489D-ABB0-9C437B9A9C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8" y="4039301"/>
            <a:ext cx="2818932" cy="21141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E575ED2-858E-4261-A611-7A63B11CB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8" y="6987568"/>
            <a:ext cx="2782109" cy="208658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79353EE-F7C8-4762-AC03-065725C26D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8" y="6959951"/>
            <a:ext cx="2818932" cy="21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2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색달해변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돌문화공원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경제연수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성산일출봉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절물오름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571" y="1389037"/>
            <a:ext cx="2245425" cy="16840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64" y="1353780"/>
            <a:ext cx="2666671" cy="20000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4187782"/>
            <a:ext cx="2612571" cy="19594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64" y="4191000"/>
            <a:ext cx="2666671" cy="200000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7" y="7120987"/>
            <a:ext cx="2657851" cy="199338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64" y="7128655"/>
            <a:ext cx="2666671" cy="2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3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산방산유람선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경제연수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돌문화공원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섭지코지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족욕</a:t>
            </a:r>
            <a:r>
              <a:rPr lang="ko-KR" altLang="en-US" sz="1400" dirty="0"/>
              <a:t> 및 </a:t>
            </a:r>
            <a:r>
              <a:rPr lang="ko-KR" altLang="en-US" sz="1400" dirty="0" err="1"/>
              <a:t>녹차밭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0" y="7441624"/>
            <a:ext cx="2386940" cy="17902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6" y="1466850"/>
            <a:ext cx="2470068" cy="18525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6" y="7444468"/>
            <a:ext cx="2383147" cy="17873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6" y="1459147"/>
            <a:ext cx="2480339" cy="186025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" y="4286206"/>
            <a:ext cx="2426608" cy="18199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5" y="4286206"/>
            <a:ext cx="2480339" cy="18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4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색달해변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족욕체험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경제연수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비자림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절물오름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402" y="1319761"/>
            <a:ext cx="2324596" cy="17434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3" y="4112698"/>
            <a:ext cx="2645394" cy="19840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3" y="1369737"/>
            <a:ext cx="2645394" cy="19840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3" y="7224033"/>
            <a:ext cx="2645394" cy="198404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3" y="7224033"/>
            <a:ext cx="2645394" cy="198404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3" y="4112698"/>
            <a:ext cx="2645394" cy="19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5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절물자연휴양림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섭지코지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경제연수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비자림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돌문화공원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8" y="1163782"/>
            <a:ext cx="2760683" cy="20705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1176647"/>
            <a:ext cx="2760683" cy="20705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734" y="4162137"/>
            <a:ext cx="2387930" cy="17909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4022354"/>
            <a:ext cx="2760683" cy="207051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733" y="7172161"/>
            <a:ext cx="2387931" cy="179094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95" y="7032379"/>
            <a:ext cx="2760682" cy="20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/>
              <a:t>퇴직예정교직원 현장연수 </a:t>
            </a:r>
            <a:r>
              <a:rPr lang="en-US" altLang="ko-KR" sz="2000" b="1" u="sng" dirty="0"/>
              <a:t>2024</a:t>
            </a:r>
            <a:r>
              <a:rPr lang="ko-KR" altLang="en-US" sz="2000" b="1" u="sng" dirty="0"/>
              <a:t>년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학기 </a:t>
            </a:r>
            <a:r>
              <a:rPr lang="en-US" altLang="ko-KR" sz="2000" b="1" u="sng" dirty="0"/>
              <a:t>6</a:t>
            </a:r>
            <a:r>
              <a:rPr lang="ko-KR" altLang="en-US" sz="2000" b="1" u="sng" dirty="0"/>
              <a:t>기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사진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절물자연휴양림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섭지코지</a:t>
            </a:r>
            <a:endParaRPr lang="en-US" altLang="ko-K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경제연수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93091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돌문화공원</a:t>
            </a:r>
            <a:endParaRPr lang="en-US" altLang="ko-K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3345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족욕</a:t>
            </a:r>
            <a:r>
              <a:rPr lang="ko-KR" altLang="en-US" sz="1400" dirty="0"/>
              <a:t> 및 </a:t>
            </a:r>
            <a:r>
              <a:rPr lang="ko-KR" altLang="en-US" sz="1400" dirty="0" err="1"/>
              <a:t>녹차밭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134" y="1335603"/>
            <a:ext cx="2292926" cy="17196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9704" y="1335211"/>
            <a:ext cx="2289791" cy="17173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" y="4066060"/>
            <a:ext cx="2529444" cy="18970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8" y="4066059"/>
            <a:ext cx="2529444" cy="189708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7" y="7254587"/>
            <a:ext cx="2624445" cy="196833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6" y="7294875"/>
            <a:ext cx="2624445" cy="19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96</Words>
  <Application>Microsoft Office PowerPoint</Application>
  <PresentationFormat>A4 용지(210x297mm)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meritz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ADmin</cp:lastModifiedBy>
  <cp:revision>26</cp:revision>
  <dcterms:created xsi:type="dcterms:W3CDTF">2023-04-03T06:27:42Z</dcterms:created>
  <dcterms:modified xsi:type="dcterms:W3CDTF">2024-06-16T23:33:52Z</dcterms:modified>
</cp:coreProperties>
</file>